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embeddedFontLst>
    <p:embeddedFont>
      <p:font typeface="Ubuntu" panose="020B050403060203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Tn6pGyycow7fOyqNznRoHUeuI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67D"/>
    <a:srgbClr val="A86D5E"/>
    <a:srgbClr val="53B6BA"/>
    <a:srgbClr val="CEBB73"/>
    <a:srgbClr val="D6C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1278" y="4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3B6BA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2-49F5-9B48-953018EE98F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2-49F5-9B48-953018EE98F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62-49F5-9B48-953018EE9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36000"/>
        <c:axId val="144470784"/>
      </c:barChart>
      <c:catAx>
        <c:axId val="13353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470784"/>
        <c:crosses val="autoZero"/>
        <c:auto val="1"/>
        <c:lblAlgn val="ctr"/>
        <c:lblOffset val="100"/>
        <c:noMultiLvlLbl val="0"/>
      </c:catAx>
      <c:valAx>
        <c:axId val="144470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536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3B6BA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D-4CB9-A9BD-6E52CC2FE00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D-4CB9-A9BD-6E52CC2FE00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1D-4CB9-A9BD-6E52CC2FE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71520"/>
        <c:axId val="176573056"/>
      </c:barChart>
      <c:catAx>
        <c:axId val="17657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573056"/>
        <c:crosses val="autoZero"/>
        <c:auto val="1"/>
        <c:lblAlgn val="ctr"/>
        <c:lblOffset val="100"/>
        <c:noMultiLvlLbl val="0"/>
      </c:catAx>
      <c:valAx>
        <c:axId val="176573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571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7666037" y="-3246436"/>
            <a:ext cx="9051926" cy="21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0597815" y="23762231"/>
            <a:ext cx="55298974" cy="1296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530318" y="11002964"/>
            <a:ext cx="55298974" cy="384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828801" y="4260852"/>
            <a:ext cx="20726400" cy="294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lvl="0" algn="ctr">
              <a:spcBef>
                <a:spcPts val="914"/>
              </a:spcBef>
              <a:spcAft>
                <a:spcPts val="0"/>
              </a:spcAft>
              <a:buClr>
                <a:schemeClr val="dk1"/>
              </a:buClr>
              <a:buSzPts val="4572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804"/>
              </a:spcBef>
              <a:spcAft>
                <a:spcPts val="0"/>
              </a:spcAft>
              <a:buClr>
                <a:schemeClr val="dk1"/>
              </a:buClr>
              <a:buSzPts val="4022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14"/>
              <a:buFont typeface="Calibri"/>
              <a:buNone/>
              <a:defRPr sz="5714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rmAutofit/>
          </a:bodyPr>
          <a:lstStyle>
            <a:lvl1pPr marL="457200" lvl="0" indent="-2286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 sz="2879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None/>
              <a:defRPr sz="2582">
                <a:solidFill>
                  <a:schemeClr val="dk1"/>
                </a:solidFill>
              </a:defRPr>
            </a:lvl2pPr>
            <a:lvl3pPr marL="1371600" lvl="2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>
                <a:solidFill>
                  <a:schemeClr val="dk1"/>
                </a:solidFill>
              </a:defRPr>
            </a:lvl3pPr>
            <a:lvl4pPr marL="1828800" lvl="3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>
                <a:solidFill>
                  <a:schemeClr val="dk1"/>
                </a:solidFill>
              </a:defRPr>
            </a:lvl4pPr>
            <a:lvl5pPr marL="2286000" lvl="4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>
                <a:solidFill>
                  <a:schemeClr val="dk1"/>
                </a:solidFill>
              </a:defRPr>
            </a:lvl5pPr>
            <a:lvl6pPr marL="2743200" lvl="5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>
                <a:solidFill>
                  <a:schemeClr val="dk1"/>
                </a:solidFill>
              </a:defRPr>
            </a:lvl6pPr>
            <a:lvl7pPr marL="3200400" lvl="6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>
                <a:solidFill>
                  <a:schemeClr val="dk1"/>
                </a:solidFill>
              </a:defRPr>
            </a:lvl7pPr>
            <a:lvl8pPr marL="3657600" lvl="7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>
                <a:solidFill>
                  <a:schemeClr val="dk1"/>
                </a:solidFill>
              </a:defRPr>
            </a:lvl8pPr>
            <a:lvl9pPr marL="4114800" lvl="8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878667" y="15122527"/>
            <a:ext cx="25721733" cy="4277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483997" algn="l">
              <a:spcBef>
                <a:spcPts val="804"/>
              </a:spcBef>
              <a:spcAft>
                <a:spcPts val="0"/>
              </a:spcAft>
              <a:buClr>
                <a:schemeClr val="dk1"/>
              </a:buClr>
              <a:buSzPts val="4022"/>
              <a:buChar char="•"/>
              <a:defRPr sz="4022"/>
            </a:lvl1pPr>
            <a:lvl2pPr marL="914400" lvl="1" indent="-446341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Char char="–"/>
              <a:defRPr sz="3429"/>
            </a:lvl2pPr>
            <a:lvl3pPr marL="1371600" lvl="2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•"/>
              <a:defRPr sz="2879"/>
            </a:lvl3pPr>
            <a:lvl4pPr marL="1828800" lvl="3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–"/>
              <a:defRPr sz="2582"/>
            </a:lvl4pPr>
            <a:lvl5pPr marL="2286000" lvl="4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»"/>
              <a:defRPr sz="2582"/>
            </a:lvl5pPr>
            <a:lvl6pPr marL="2743200" lvl="5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6pPr>
            <a:lvl7pPr marL="3200400" lvl="6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7pPr>
            <a:lvl8pPr marL="3657600" lvl="7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8pPr>
            <a:lvl9pPr marL="4114800" lvl="8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9006800" y="15122527"/>
            <a:ext cx="25721733" cy="4277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483997" algn="l">
              <a:spcBef>
                <a:spcPts val="804"/>
              </a:spcBef>
              <a:spcAft>
                <a:spcPts val="0"/>
              </a:spcAft>
              <a:buClr>
                <a:schemeClr val="dk1"/>
              </a:buClr>
              <a:buSzPts val="4022"/>
              <a:buChar char="•"/>
              <a:defRPr sz="4022"/>
            </a:lvl1pPr>
            <a:lvl2pPr marL="914400" lvl="1" indent="-446341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Char char="–"/>
              <a:defRPr sz="3429"/>
            </a:lvl2pPr>
            <a:lvl3pPr marL="1371600" lvl="2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•"/>
              <a:defRPr sz="2879"/>
            </a:lvl3pPr>
            <a:lvl4pPr marL="1828800" lvl="3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–"/>
              <a:defRPr sz="2582"/>
            </a:lvl4pPr>
            <a:lvl5pPr marL="2286000" lvl="4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»"/>
              <a:defRPr sz="2582"/>
            </a:lvl5pPr>
            <a:lvl6pPr marL="2743200" lvl="5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6pPr>
            <a:lvl7pPr marL="3200400" lvl="6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7pPr>
            <a:lvl8pPr marL="3657600" lvl="7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8pPr>
            <a:lvl9pPr marL="4114800" lvl="8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219200" y="3070226"/>
            <a:ext cx="10773834" cy="12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rmAutofit/>
          </a:bodyPr>
          <a:lstStyle>
            <a:lvl1pPr marL="457200" lvl="0" indent="-228600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None/>
              <a:defRPr sz="3429" b="1"/>
            </a:lvl1pPr>
            <a:lvl2pPr marL="914400" lvl="1" indent="-2286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 sz="2879" b="1"/>
            </a:lvl2pPr>
            <a:lvl3pPr marL="1371600" lvl="2" indent="-228600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None/>
              <a:defRPr sz="2582" b="1"/>
            </a:lvl3pPr>
            <a:lvl4pPr marL="1828800" lvl="3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4pPr>
            <a:lvl5pPr marL="2286000" lvl="4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5pPr>
            <a:lvl6pPr marL="2743200" lvl="5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6pPr>
            <a:lvl7pPr marL="3200400" lvl="6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7pPr>
            <a:lvl8pPr marL="3657600" lvl="7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8pPr>
            <a:lvl9pPr marL="4114800" lvl="8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219200" y="4349750"/>
            <a:ext cx="10773834" cy="790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446341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Char char="•"/>
              <a:defRPr sz="3429"/>
            </a:lvl1pPr>
            <a:lvl2pPr marL="914400" lvl="1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–"/>
              <a:defRPr sz="2879"/>
            </a:lvl2pPr>
            <a:lvl3pPr marL="1371600" lvl="2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3pPr>
            <a:lvl4pPr marL="1828800" lvl="3" indent="-37376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–"/>
              <a:defRPr sz="2286"/>
            </a:lvl4pPr>
            <a:lvl5pPr marL="2286000" lvl="4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»"/>
              <a:defRPr sz="2286"/>
            </a:lvl5pPr>
            <a:lvl6pPr marL="2743200" lvl="5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6pPr>
            <a:lvl7pPr marL="3200400" lvl="6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7pPr>
            <a:lvl8pPr marL="3657600" lvl="7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8pPr>
            <a:lvl9pPr marL="4114800" lvl="8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2386736" y="3070226"/>
            <a:ext cx="10778066" cy="12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rmAutofit/>
          </a:bodyPr>
          <a:lstStyle>
            <a:lvl1pPr marL="457200" lvl="0" indent="-228600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None/>
              <a:defRPr sz="3429" b="1"/>
            </a:lvl1pPr>
            <a:lvl2pPr marL="914400" lvl="1" indent="-2286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 sz="2879" b="1"/>
            </a:lvl2pPr>
            <a:lvl3pPr marL="1371600" lvl="2" indent="-228600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None/>
              <a:defRPr sz="2582" b="1"/>
            </a:lvl3pPr>
            <a:lvl4pPr marL="1828800" lvl="3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4pPr>
            <a:lvl5pPr marL="2286000" lvl="4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5pPr>
            <a:lvl6pPr marL="2743200" lvl="5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6pPr>
            <a:lvl7pPr marL="3200400" lvl="6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7pPr>
            <a:lvl8pPr marL="3657600" lvl="7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8pPr>
            <a:lvl9pPr marL="4114800" lvl="8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2386736" y="4349750"/>
            <a:ext cx="10778066" cy="790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446341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Char char="•"/>
              <a:defRPr sz="3429"/>
            </a:lvl1pPr>
            <a:lvl2pPr marL="914400" lvl="1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–"/>
              <a:defRPr sz="2879"/>
            </a:lvl2pPr>
            <a:lvl3pPr marL="1371600" lvl="2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3pPr>
            <a:lvl4pPr marL="1828800" lvl="3" indent="-37376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–"/>
              <a:defRPr sz="2286"/>
            </a:lvl4pPr>
            <a:lvl5pPr marL="2286000" lvl="4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»"/>
              <a:defRPr sz="2286"/>
            </a:lvl5pPr>
            <a:lvl6pPr marL="2743200" lvl="5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6pPr>
            <a:lvl7pPr marL="3200400" lvl="6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7pPr>
            <a:lvl8pPr marL="3657600" lvl="7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8pPr>
            <a:lvl9pPr marL="4114800" lvl="8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9"/>
              <a:buFont typeface="Calibri"/>
              <a:buNone/>
              <a:defRPr sz="287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533468" y="546102"/>
            <a:ext cx="13631333" cy="1170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518922" algn="l">
              <a:spcBef>
                <a:spcPts val="914"/>
              </a:spcBef>
              <a:spcAft>
                <a:spcPts val="0"/>
              </a:spcAft>
              <a:buClr>
                <a:schemeClr val="dk1"/>
              </a:buClr>
              <a:buSzPts val="4572"/>
              <a:buChar char="•"/>
              <a:defRPr sz="4572"/>
            </a:lvl1pPr>
            <a:lvl2pPr marL="914400" lvl="1" indent="-483997" algn="l">
              <a:spcBef>
                <a:spcPts val="804"/>
              </a:spcBef>
              <a:spcAft>
                <a:spcPts val="0"/>
              </a:spcAft>
              <a:buClr>
                <a:schemeClr val="dk1"/>
              </a:buClr>
              <a:buSzPts val="4022"/>
              <a:buChar char="–"/>
              <a:defRPr sz="4022"/>
            </a:lvl2pPr>
            <a:lvl3pPr marL="1371600" lvl="2" indent="-446341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Char char="•"/>
              <a:defRPr sz="3429"/>
            </a:lvl3pPr>
            <a:lvl4pPr marL="1828800" lvl="3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–"/>
              <a:defRPr sz="2879"/>
            </a:lvl4pPr>
            <a:lvl5pPr marL="2286000" lvl="4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»"/>
              <a:defRPr sz="2879"/>
            </a:lvl5pPr>
            <a:lvl6pPr marL="2743200" lvl="5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•"/>
              <a:defRPr sz="2879"/>
            </a:lvl6pPr>
            <a:lvl7pPr marL="3200400" lvl="6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•"/>
              <a:defRPr sz="2879"/>
            </a:lvl7pPr>
            <a:lvl8pPr marL="3657600" lvl="7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•"/>
              <a:defRPr sz="2879"/>
            </a:lvl8pPr>
            <a:lvl9pPr marL="4114800" lvl="8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•"/>
              <a:defRPr sz="2879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219201" y="2870202"/>
            <a:ext cx="8022168" cy="9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/>
            </a:lvl1pPr>
            <a:lvl2pPr marL="914400" lvl="1" indent="-228600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735"/>
              <a:buNone/>
              <a:defRPr sz="1735"/>
            </a:lvl2pPr>
            <a:lvl3pPr marL="1371600" lvl="2" indent="-22860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39"/>
              <a:buNone/>
              <a:defRPr sz="1439"/>
            </a:lvl3pPr>
            <a:lvl4pPr marL="1828800" lvl="3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4pPr>
            <a:lvl5pPr marL="2286000" lvl="4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5pPr>
            <a:lvl6pPr marL="2743200" lvl="5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6pPr>
            <a:lvl7pPr marL="3200400" lvl="6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7pPr>
            <a:lvl8pPr marL="3657600" lvl="7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8pPr>
            <a:lvl9pPr marL="4114800" lvl="8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79434" y="9601200"/>
            <a:ext cx="14630400" cy="113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9"/>
              <a:buFont typeface="Calibri"/>
              <a:buNone/>
              <a:defRPr sz="287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4779434" y="1225550"/>
            <a:ext cx="146304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79434" y="10734676"/>
            <a:ext cx="14630400" cy="160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/>
            </a:lvl1pPr>
            <a:lvl2pPr marL="914400" lvl="1" indent="-228600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735"/>
              <a:buNone/>
              <a:defRPr sz="1735"/>
            </a:lvl2pPr>
            <a:lvl3pPr marL="1371600" lvl="2" indent="-22860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39"/>
              <a:buNone/>
              <a:defRPr sz="1439"/>
            </a:lvl3pPr>
            <a:lvl4pPr marL="1828800" lvl="3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4pPr>
            <a:lvl5pPr marL="2286000" lvl="4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5pPr>
            <a:lvl6pPr marL="2743200" lvl="5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6pPr>
            <a:lvl7pPr marL="3200400" lvl="6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7pPr>
            <a:lvl8pPr marL="3657600" lvl="7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8pPr>
            <a:lvl9pPr marL="4114800" lvl="8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7"/>
              <a:buFont typeface="Calibri"/>
              <a:buNone/>
              <a:defRPr sz="63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marR="0" lvl="0" indent="-518922" algn="l" rtl="0">
              <a:spcBef>
                <a:spcPts val="914"/>
              </a:spcBef>
              <a:spcAft>
                <a:spcPts val="0"/>
              </a:spcAft>
              <a:buClr>
                <a:schemeClr val="dk1"/>
              </a:buClr>
              <a:buSzPts val="4572"/>
              <a:buFont typeface="Arial"/>
              <a:buChar char="•"/>
              <a:defRPr sz="4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3997" algn="l" rtl="0">
              <a:spcBef>
                <a:spcPts val="804"/>
              </a:spcBef>
              <a:spcAft>
                <a:spcPts val="0"/>
              </a:spcAft>
              <a:buClr>
                <a:schemeClr val="dk1"/>
              </a:buClr>
              <a:buSzPts val="4022"/>
              <a:buFont typeface="Arial"/>
              <a:buChar char="–"/>
              <a:defRPr sz="40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6341" algn="l" rtl="0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Font typeface="Arial"/>
              <a:buChar char="•"/>
              <a:defRPr sz="3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1416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Font typeface="Arial"/>
              <a:buChar char="–"/>
              <a:defRPr sz="2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1416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Font typeface="Arial"/>
              <a:buChar char="»"/>
              <a:defRPr sz="2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1416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Font typeface="Arial"/>
              <a:buChar char="•"/>
              <a:defRPr sz="2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1416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Font typeface="Arial"/>
              <a:buChar char="•"/>
              <a:defRPr sz="2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1416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Font typeface="Arial"/>
              <a:buChar char="•"/>
              <a:defRPr sz="2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1416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Font typeface="Arial"/>
              <a:buChar char="•"/>
              <a:defRPr sz="2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" y="12690199"/>
            <a:ext cx="24383998" cy="1054716"/>
          </a:xfrm>
          <a:prstGeom prst="rect">
            <a:avLst/>
          </a:prstGeom>
          <a:solidFill>
            <a:srgbClr val="37767D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8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2064978"/>
            <a:ext cx="24383997" cy="6695378"/>
          </a:xfrm>
          <a:prstGeom prst="rect">
            <a:avLst/>
          </a:prstGeom>
          <a:solidFill>
            <a:srgbClr val="D6CBAF"/>
          </a:solidFill>
          <a:ln w="9525" cap="flat" cmpd="sng">
            <a:solidFill>
              <a:srgbClr val="5555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8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0" y="0"/>
            <a:ext cx="24383998" cy="250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82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 rot="10800000">
            <a:off x="958752" y="8586192"/>
            <a:ext cx="719244" cy="52023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404040"/>
              </a:gs>
              <a:gs pos="80000">
                <a:srgbClr val="555553"/>
              </a:gs>
              <a:gs pos="100000">
                <a:srgbClr val="55555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8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10800000">
            <a:off x="22787230" y="2138890"/>
            <a:ext cx="1097497" cy="793824"/>
          </a:xfrm>
          <a:prstGeom prst="triangle">
            <a:avLst>
              <a:gd name="adj" fmla="val 50000"/>
            </a:avLst>
          </a:prstGeom>
          <a:solidFill>
            <a:srgbClr val="A86D5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8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11471920" y="2921277"/>
            <a:ext cx="0" cy="5313579"/>
          </a:xfrm>
          <a:prstGeom prst="straightConnector1">
            <a:avLst/>
          </a:prstGeom>
          <a:noFill/>
          <a:ln w="38100" cap="flat" cmpd="sng">
            <a:solidFill>
              <a:srgbClr val="A86D5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90" name="Google Shape;90;p1"/>
          <p:cNvCxnSpPr/>
          <p:nvPr/>
        </p:nvCxnSpPr>
        <p:spPr>
          <a:xfrm>
            <a:off x="12260265" y="9058006"/>
            <a:ext cx="0" cy="3212049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1" name="Google Shape;91;p1"/>
          <p:cNvSpPr txBox="1"/>
          <p:nvPr/>
        </p:nvSpPr>
        <p:spPr>
          <a:xfrm>
            <a:off x="705010" y="305272"/>
            <a:ext cx="5579717" cy="3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25" tIns="65300" rIns="130625" bIns="65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4"/>
              <a:buFont typeface="Ubuntu"/>
              <a:buNone/>
            </a:pPr>
            <a:r>
              <a:rPr lang="es-MX" sz="1714" b="1" i="0" u="none" strike="noStrike" cap="none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IV JORNADAS DE INVESTIGACIÓN E INNOVACIÓN</a:t>
            </a:r>
            <a:endParaRPr sz="1714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0920757" y="384506"/>
            <a:ext cx="2963971" cy="20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25" tIns="65300" rIns="130625" bIns="65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4"/>
              <a:buFont typeface="Ubuntu"/>
              <a:buNone/>
            </a:pPr>
            <a:r>
              <a:rPr lang="es-MX" sz="1714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05 </a:t>
            </a:r>
            <a:r>
              <a:rPr lang="es-MX" sz="1714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</a:t>
            </a:r>
            <a:r>
              <a:rPr lang="es-MX" sz="1714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diciembre </a:t>
            </a:r>
            <a:r>
              <a:rPr lang="es-MX" sz="1714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2024</a:t>
            </a:r>
            <a:endParaRPr sz="1714" b="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934388" y="228351"/>
            <a:ext cx="2311113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 smtClean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endParaRPr lang="es-MX" sz="4000" b="1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i="0" u="none" strike="noStrike" cap="none" dirty="0" err="1" smtClean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4000" b="1" i="0" u="none" strike="noStrike" cap="none" dirty="0" smtClean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magn</a:t>
            </a:r>
            <a:endParaRPr sz="4000" b="1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554947" y="10435750"/>
            <a:ext cx="27755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1F3B3E"/>
                </a:solidFill>
                <a:latin typeface="Ubuntu"/>
                <a:ea typeface="Ubuntu"/>
                <a:cs typeface="Ubuntu"/>
                <a:sym typeface="Ubuntu"/>
              </a:rPr>
              <a:t>METODOLOGÍA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2239468" y="10403235"/>
            <a:ext cx="26380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1F3B3E"/>
                </a:solidFill>
                <a:latin typeface="Ubuntu"/>
                <a:ea typeface="Ubuntu"/>
                <a:cs typeface="Ubuntu"/>
                <a:sym typeface="Ubuntu"/>
              </a:rPr>
              <a:t>CONCLUSIONES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330455" y="9174500"/>
            <a:ext cx="8582530" cy="325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facilisis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at vero eros et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accumsan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et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iusto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odio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dignissim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qui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blandit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praesent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luptatum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zzril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delenit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augue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te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feugait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facilisi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vulputa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 smtClean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 smtClean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714" dirty="0">
              <a:solidFill>
                <a:srgbClr val="42424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789053" y="6120292"/>
            <a:ext cx="2330895" cy="48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71" b="1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OBJETIVOS</a:t>
            </a:r>
            <a:endParaRPr sz="2571" b="1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789054" y="6559782"/>
            <a:ext cx="10163339" cy="167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facilisis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at vero eros et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accumsan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iusto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odio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dignissim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blandit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praesent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luptatum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zzril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delenit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augue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te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feugait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facilisi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714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77724" y="2825552"/>
            <a:ext cx="3124317" cy="48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71" b="1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INTRODUCCIÓN</a:t>
            </a:r>
            <a:endParaRPr sz="2571" b="1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773588" y="3345252"/>
            <a:ext cx="10194273" cy="273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facilisis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at vero eros et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accumsan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iusto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odio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dignissim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blandit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praesent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luptatum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zzril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delenit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augue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te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feugait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facilisi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vulputa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>
              <a:solidFill>
                <a:schemeClr val="accent6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714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1" name="Google Shape;101;p1" descr="Z:\Z\imagenes UNSADA\Academica - Alumnos\2019\salida ambiental rio areco\WhatsApp Image 2019-11-20 at 10.42.32 (1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0815" y="5655734"/>
            <a:ext cx="3680483" cy="2070272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graphicFrame>
        <p:nvGraphicFramePr>
          <p:cNvPr id="102" name="Google Shape;102;p1"/>
          <p:cNvGraphicFramePr/>
          <p:nvPr>
            <p:extLst>
              <p:ext uri="{D42A27DB-BD31-4B8C-83A1-F6EECF244321}">
                <p14:modId xmlns:p14="http://schemas.microsoft.com/office/powerpoint/2010/main" val="2883313402"/>
              </p:ext>
            </p:extLst>
          </p:nvPr>
        </p:nvGraphicFramePr>
        <p:xfrm>
          <a:off x="16196179" y="5655734"/>
          <a:ext cx="3421385" cy="208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" name="Google Shape;103;p1"/>
          <p:cNvSpPr txBox="1"/>
          <p:nvPr/>
        </p:nvSpPr>
        <p:spPr>
          <a:xfrm>
            <a:off x="-3802317" y="3561013"/>
            <a:ext cx="3397148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CUERPO DE TEXTO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INTRODUCCIÓN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TOTAL: 1000 CARACTERES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-3714918" y="964889"/>
            <a:ext cx="3241015" cy="4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85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CANTIDAD DE CARACTERES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85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TÍTULO DE PÓSTER (90 A 120)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24811150" y="3078533"/>
            <a:ext cx="3497624" cy="10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IMAGEN 1 DE EJEMPLO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REEMPLAZAR POR ALGUNA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RELACIONADA CON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EL PROYECTO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24811150" y="4385023"/>
            <a:ext cx="3497624" cy="10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IMAGEN 2 DE EJEMPLO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REEMPLAZAR POR ALGUNA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RELACIONADA CON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EL PROYECTO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-3714919" y="8806634"/>
            <a:ext cx="3397148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CUERPO DE TEXTO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METODOLOGÍA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TOTAL: 1000 CARACTERES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24811150" y="9083010"/>
            <a:ext cx="3397148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CUERPO DE TEXTO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CONCLUSIONES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TOTAL: 1000 CARACTERES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14856760" y="9018240"/>
            <a:ext cx="8777495" cy="325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facilisis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at vero eros et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accumsan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et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iusto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odio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dignissim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qui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blandit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praesent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luptatum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zzril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delenit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augue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te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feugait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facilisi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vulputa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714" dirty="0">
              <a:solidFill>
                <a:srgbClr val="42424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56496" y="13026855"/>
            <a:ext cx="2291704" cy="32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24708" y="12989727"/>
            <a:ext cx="1467390" cy="39198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-3865602" y="6044750"/>
            <a:ext cx="3053080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CUERPO DE TEXTO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OBJETIVOS TOTAL: 600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CARACTERES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3934388" y="1710742"/>
            <a:ext cx="136842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Autor A1, Autor B2, Autor C1-2, Autor C-1,3 – Autor D4</a:t>
            </a:r>
            <a:endParaRPr dirty="0">
              <a:solidFill>
                <a:schemeClr val="accent6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1 Nombre de la Institución - 2 Nombre de la Institución - 3 Nombre de la Institución – 4 Nombre de la Institución</a:t>
            </a:r>
            <a:endParaRPr sz="1600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24857900" y="1115075"/>
            <a:ext cx="2467022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CUERPO DE TEXTO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AUTORES 430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CARACTERES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11877090" y="2921277"/>
            <a:ext cx="2677656" cy="48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71" b="1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RESULTADOS</a:t>
            </a:r>
            <a:endParaRPr sz="2571" b="1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11872090" y="3385514"/>
            <a:ext cx="11762165" cy="167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facilisis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at vero eros et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accumsan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iusto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odio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dignissim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blandit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praesent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luptatum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zzril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delenit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augue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te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feugait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facilisi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714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24721392" y="6110372"/>
            <a:ext cx="3271601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CUERPO DE TEXTO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RESULTADOS TOTAL: 600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CARACTERES</a:t>
            </a:r>
            <a:endParaRPr/>
          </a:p>
        </p:txBody>
      </p:sp>
      <p:graphicFrame>
        <p:nvGraphicFramePr>
          <p:cNvPr id="119" name="Google Shape;119;p1"/>
          <p:cNvGraphicFramePr/>
          <p:nvPr>
            <p:extLst>
              <p:ext uri="{D42A27DB-BD31-4B8C-83A1-F6EECF244321}">
                <p14:modId xmlns:p14="http://schemas.microsoft.com/office/powerpoint/2010/main" val="2100391907"/>
              </p:ext>
            </p:extLst>
          </p:nvPr>
        </p:nvGraphicFramePr>
        <p:xfrm>
          <a:off x="20044541" y="5766701"/>
          <a:ext cx="3421385" cy="208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0" name="Google Shape;120;p1"/>
          <p:cNvSpPr txBox="1"/>
          <p:nvPr/>
        </p:nvSpPr>
        <p:spPr>
          <a:xfrm>
            <a:off x="24805197" y="266420"/>
            <a:ext cx="988732" cy="32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FECHA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802" y="-305152"/>
            <a:ext cx="5811899" cy="28062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001" y="12927170"/>
            <a:ext cx="2019482" cy="4545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FFFFFF"/>
      </a:dk1>
      <a:lt1>
        <a:srgbClr val="FFFFFF"/>
      </a:lt1>
      <a:dk2>
        <a:srgbClr val="B09700"/>
      </a:dk2>
      <a:lt2>
        <a:srgbClr val="3E787D"/>
      </a:lt2>
      <a:accent1>
        <a:srgbClr val="FFFFFF"/>
      </a:accent1>
      <a:accent2>
        <a:srgbClr val="003337"/>
      </a:accent2>
      <a:accent3>
        <a:srgbClr val="B09700"/>
      </a:accent3>
      <a:accent4>
        <a:srgbClr val="003337"/>
      </a:accent4>
      <a:accent5>
        <a:srgbClr val="B09700"/>
      </a:accent5>
      <a:accent6>
        <a:srgbClr val="585857"/>
      </a:accent6>
      <a:hlink>
        <a:srgbClr val="B09700"/>
      </a:hlink>
      <a:folHlink>
        <a:srgbClr val="0033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856</Words>
  <Application>Microsoft Office PowerPoint</Application>
  <PresentationFormat>Personalizado</PresentationFormat>
  <Paragraphs>48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Ubuntu</vt:lpstr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Edición</dc:creator>
  <cp:lastModifiedBy>Auditorio UNSAdA</cp:lastModifiedBy>
  <cp:revision>5</cp:revision>
  <dcterms:created xsi:type="dcterms:W3CDTF">2021-10-19T13:55:50Z</dcterms:created>
  <dcterms:modified xsi:type="dcterms:W3CDTF">2025-09-04T19:00:27Z</dcterms:modified>
</cp:coreProperties>
</file>